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2024-01-31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어리신들을</a:t>
            </a:r>
            <a:r>
              <a:rPr lang="ko-KR" altLang="en-US" sz="1500" b="1" dirty="0"/>
              <a:t> 위해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183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3" name="그림 2" descr="의류, 사람, 실내, 신발류이(가) 표시된 사진&#10;&#10;자동 생성된 설명">
            <a:extLst>
              <a:ext uri="{FF2B5EF4-FFF2-40B4-BE49-F238E27FC236}">
                <a16:creationId xmlns:a16="http://schemas.microsoft.com/office/drawing/2014/main" id="{B51812B4-0BD8-C279-7067-6B4A485ECFF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083275">
            <a:off x="10728225" y="593603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실내, 사람, 장면이(가) 표시된 사진&#10;&#10;자동 생성된 설명">
            <a:extLst>
              <a:ext uri="{FF2B5EF4-FFF2-40B4-BE49-F238E27FC236}">
                <a16:creationId xmlns:a16="http://schemas.microsoft.com/office/drawing/2014/main" id="{C9D5F8B3-29E1-6036-01A9-C6D7285CA1E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10747">
            <a:off x="10875009" y="485019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실내, 장면, 천장이(가) 표시된 사진&#10;&#10;자동 생성된 설명">
            <a:extLst>
              <a:ext uri="{FF2B5EF4-FFF2-40B4-BE49-F238E27FC236}">
                <a16:creationId xmlns:a16="http://schemas.microsoft.com/office/drawing/2014/main" id="{3CB24B58-CB4B-0A09-2178-BD937C87202C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860524">
            <a:off x="9596079" y="485019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테이블, 가구, 의류이(가) 표시된 사진&#10;&#10;자동 생성된 설명">
            <a:extLst>
              <a:ext uri="{FF2B5EF4-FFF2-40B4-BE49-F238E27FC236}">
                <a16:creationId xmlns:a16="http://schemas.microsoft.com/office/drawing/2014/main" id="{9F7B6869-D935-6DA6-F744-BC178D6F8790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981519">
            <a:off x="9449295" y="593603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823FD55D-9CBE-6061-D15D-B573AC3E494C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179654">
            <a:off x="8318730" y="485019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의류, 테이블, 가구이(가) 표시된 사진&#10;&#10;자동 생성된 설명">
            <a:extLst>
              <a:ext uri="{FF2B5EF4-FFF2-40B4-BE49-F238E27FC236}">
                <a16:creationId xmlns:a16="http://schemas.microsoft.com/office/drawing/2014/main" id="{8572A9ED-7882-21A6-C5EE-E15052DE4C3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252182">
            <a:off x="8171946" y="593603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내, 벽, 천장, 가구이(가) 표시된 사진&#10;&#10;자동 생성된 설명">
            <a:extLst>
              <a:ext uri="{FF2B5EF4-FFF2-40B4-BE49-F238E27FC236}">
                <a16:creationId xmlns:a16="http://schemas.microsoft.com/office/drawing/2014/main" id="{DDAFEF9E-C7F9-B7D4-1BB3-198CE226613C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837848">
            <a:off x="6897020" y="593603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실내, 의류, 천장, 벽이(가) 표시된 사진&#10;&#10;자동 생성된 설명">
            <a:extLst>
              <a:ext uri="{FF2B5EF4-FFF2-40B4-BE49-F238E27FC236}">
                <a16:creationId xmlns:a16="http://schemas.microsoft.com/office/drawing/2014/main" id="{B053ACA7-40C6-6231-592B-A6659B6C1562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716853">
            <a:off x="7043804" y="485019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테이블, 실내, 천장이(가) 표시된 사진&#10;&#10;자동 생성된 설명">
            <a:extLst>
              <a:ext uri="{FF2B5EF4-FFF2-40B4-BE49-F238E27FC236}">
                <a16:creationId xmlns:a16="http://schemas.microsoft.com/office/drawing/2014/main" id="{37961517-A6C6-7F02-569F-845CADBB86D8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9861571">
            <a:off x="10295525" y="363631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FA77B70C-F158-E0B7-6E1E-3BA872899B21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759815">
            <a:off x="9016595" y="363631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천장, 의류, 실내, 장면이(가) 표시된 사진&#10;&#10;자동 생성된 설명">
            <a:extLst>
              <a:ext uri="{FF2B5EF4-FFF2-40B4-BE49-F238E27FC236}">
                <a16:creationId xmlns:a16="http://schemas.microsoft.com/office/drawing/2014/main" id="{F6C42CB6-41B7-D0FE-4535-3CE116596E6E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030478">
            <a:off x="7737665" y="363631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의류, 장면, 실내, 사람이(가) 표시된 사진&#10;&#10;자동 생성된 설명">
            <a:extLst>
              <a:ext uri="{FF2B5EF4-FFF2-40B4-BE49-F238E27FC236}">
                <a16:creationId xmlns:a16="http://schemas.microsoft.com/office/drawing/2014/main" id="{09861785-0CEE-C90F-027D-FD171E973E1E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616144">
            <a:off x="6464320" y="363631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9A50164F-593E-1B9D-0FF9-CAD385205040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952653">
            <a:off x="10724718" y="236540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그림 43" descr="실내, 테이블, 천장, 가구이(가) 표시된 사진&#10;&#10;자동 생성된 설명">
            <a:extLst>
              <a:ext uri="{FF2B5EF4-FFF2-40B4-BE49-F238E27FC236}">
                <a16:creationId xmlns:a16="http://schemas.microsoft.com/office/drawing/2014/main" id="{6ACC940C-53A3-ECBE-B3BC-D99C0AE9C238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658759">
            <a:off x="6891555" y="236488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 descr="의류, 실내, 천장, 테이블이(가) 표시된 사진&#10;&#10;자동 생성된 설명">
            <a:extLst>
              <a:ext uri="{FF2B5EF4-FFF2-40B4-BE49-F238E27FC236}">
                <a16:creationId xmlns:a16="http://schemas.microsoft.com/office/drawing/2014/main" id="{853B3168-3087-30F7-6E9F-9B0D7AF07F45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121560">
            <a:off x="8170365" y="236540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실내, 가구, 의자, 장면이(가) 표시된 사진&#10;&#10;자동 생성된 설명">
            <a:extLst>
              <a:ext uri="{FF2B5EF4-FFF2-40B4-BE49-F238E27FC236}">
                <a16:creationId xmlns:a16="http://schemas.microsoft.com/office/drawing/2014/main" id="{B4776113-FF8F-77F7-170E-424A77CDF055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802430">
            <a:off x="9449295" y="236540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벌써 한해가 시작하고 한달이 지나 겨울이 끝나가는 </a:t>
            </a:r>
            <a:r>
              <a:rPr lang="en-US" altLang="ko-KR" sz="1300" b="1" dirty="0">
                <a:latin typeface="+mj-ea"/>
                <a:ea typeface="+mj-ea"/>
              </a:rPr>
              <a:t>02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설날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(02.10)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은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02.08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 결핵검사가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16558</TotalTime>
  <Words>295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1915</cp:revision>
  <cp:lastPrinted>2023-11-30T06:06:08Z</cp:lastPrinted>
  <dcterms:created xsi:type="dcterms:W3CDTF">2019-08-02T01:02:04Z</dcterms:created>
  <dcterms:modified xsi:type="dcterms:W3CDTF">2024-01-31T05:42:02Z</dcterms:modified>
</cp:coreProperties>
</file>