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(04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봄을 맞아 나들이를 다녀오셨습니다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05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183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05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11" name="그림 10" descr="야외, 하늘, 의류, 사람이(가) 표시된 사진&#10;&#10;자동 생성된 설명">
            <a:extLst>
              <a:ext uri="{FF2B5EF4-FFF2-40B4-BE49-F238E27FC236}">
                <a16:creationId xmlns:a16="http://schemas.microsoft.com/office/drawing/2014/main" id="{DB4B3B76-E1C8-6615-F089-F042C362629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578480">
            <a:off x="10346936" y="226423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야외, 의류, 하늘, 육상 차량이(가) 표시된 사진&#10;&#10;자동 생성된 설명">
            <a:extLst>
              <a:ext uri="{FF2B5EF4-FFF2-40B4-BE49-F238E27FC236}">
                <a16:creationId xmlns:a16="http://schemas.microsoft.com/office/drawing/2014/main" id="{03C2FC50-DBBD-250B-587D-6296B0731AC3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60747">
            <a:off x="6029676" y="22402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야외, 하늘, 나무, 잔디이(가) 표시된 사진&#10;&#10;자동 생성된 설명">
            <a:extLst>
              <a:ext uri="{FF2B5EF4-FFF2-40B4-BE49-F238E27FC236}">
                <a16:creationId xmlns:a16="http://schemas.microsoft.com/office/drawing/2014/main" id="{D3385510-29F7-63E2-52AF-D04C58C6C2DB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452123">
            <a:off x="7468638" y="22402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야외, 의류, 사람, 그룹이(가) 표시된 사진&#10;&#10;자동 생성된 설명">
            <a:extLst>
              <a:ext uri="{FF2B5EF4-FFF2-40B4-BE49-F238E27FC236}">
                <a16:creationId xmlns:a16="http://schemas.microsoft.com/office/drawing/2014/main" id="{85C0D31C-BAE2-55B7-1171-C472CA1F241E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924402">
            <a:off x="8907600" y="226423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자, 실내, 가구, 의류이(가) 표시된 사진&#10;&#10;자동 생성된 설명">
            <a:extLst>
              <a:ext uri="{FF2B5EF4-FFF2-40B4-BE49-F238E27FC236}">
                <a16:creationId xmlns:a16="http://schemas.microsoft.com/office/drawing/2014/main" id="{8EEFB35B-7E2A-DBE8-38AA-6F852EB5C35B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042037">
            <a:off x="9527078" y="600844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의류, 천장, 벽이(가) 표시된 사진&#10;&#10;자동 생성된 설명">
            <a:extLst>
              <a:ext uri="{FF2B5EF4-FFF2-40B4-BE49-F238E27FC236}">
                <a16:creationId xmlns:a16="http://schemas.microsoft.com/office/drawing/2014/main" id="{FDEEEE43-74BA-B078-6662-6BE94F45A63C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529525">
            <a:off x="10914675" y="600844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실내, 천장, 가구, 의자이(가) 표시된 사진&#10;&#10;자동 생성된 설명">
            <a:extLst>
              <a:ext uri="{FF2B5EF4-FFF2-40B4-BE49-F238E27FC236}">
                <a16:creationId xmlns:a16="http://schemas.microsoft.com/office/drawing/2014/main" id="{A5FE4188-ABD0-DCED-BC3E-37CE4C898E8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744003">
            <a:off x="10914675" y="469829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테이블, 천장, 의자이(가) 표시된 사진&#10;&#10;자동 생성된 설명">
            <a:extLst>
              <a:ext uri="{FF2B5EF4-FFF2-40B4-BE49-F238E27FC236}">
                <a16:creationId xmlns:a16="http://schemas.microsoft.com/office/drawing/2014/main" id="{BEE7988D-7A58-9F83-B114-34C2B51C1551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887060">
            <a:off x="9513159" y="469533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실내, 의류, 천장, 사람이(가) 표시된 사진&#10;&#10;자동 생성된 설명">
            <a:extLst>
              <a:ext uri="{FF2B5EF4-FFF2-40B4-BE49-F238E27FC236}">
                <a16:creationId xmlns:a16="http://schemas.microsoft.com/office/drawing/2014/main" id="{5DCF95DB-439A-2B03-8438-1451A05C58E1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407822">
            <a:off x="8125562" y="600844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가구, 천장, 장면이(가) 표시된 사진&#10;&#10;자동 생성된 설명">
            <a:extLst>
              <a:ext uri="{FF2B5EF4-FFF2-40B4-BE49-F238E27FC236}">
                <a16:creationId xmlns:a16="http://schemas.microsoft.com/office/drawing/2014/main" id="{E0F72D8C-E16D-7BA7-56BD-C417B56ACCD0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744003">
            <a:off x="8125562" y="469829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7DA19784-308C-0762-DC39-709F713D3981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530561">
            <a:off x="6736862" y="600844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텍스트, 의류, 실내, 가구이(가) 표시된 사진&#10;&#10;자동 생성된 설명">
            <a:extLst>
              <a:ext uri="{FF2B5EF4-FFF2-40B4-BE49-F238E27FC236}">
                <a16:creationId xmlns:a16="http://schemas.microsoft.com/office/drawing/2014/main" id="{4999D36E-40FA-90F1-7268-6C93B33E70B3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164890">
            <a:off x="8907600" y="353774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그림 47" descr="텍스트, 의류, 풍선, 사람이(가) 표시된 사진&#10;&#10;자동 생성된 설명">
            <a:extLst>
              <a:ext uri="{FF2B5EF4-FFF2-40B4-BE49-F238E27FC236}">
                <a16:creationId xmlns:a16="http://schemas.microsoft.com/office/drawing/2014/main" id="{7BDB7E3B-E4C0-4A5C-4B9D-99C09B37A715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755357">
            <a:off x="6029676" y="354215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0" name="그림 49" descr="의류, 사람, 여성, 벽이(가) 표시된 사진&#10;&#10;자동 생성된 설명">
            <a:extLst>
              <a:ext uri="{FF2B5EF4-FFF2-40B4-BE49-F238E27FC236}">
                <a16:creationId xmlns:a16="http://schemas.microsoft.com/office/drawing/2014/main" id="{6D11BA80-9E8C-B7C9-574A-028F01215F9F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834099">
            <a:off x="7468638" y="353774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의류, 사람, 풍선, 파티 용품이(가) 표시된 사진&#10;&#10;자동 생성된 설명">
            <a:extLst>
              <a:ext uri="{FF2B5EF4-FFF2-40B4-BE49-F238E27FC236}">
                <a16:creationId xmlns:a16="http://schemas.microsoft.com/office/drawing/2014/main" id="{447FE9DC-9E2A-6EAC-A1AB-3EFC451194B7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313914">
            <a:off x="10346562" y="353774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B091178-1D4C-F737-7923-D2A68BD6B2E3}"/>
              </a:ext>
            </a:extLst>
          </p:cNvPr>
          <p:cNvSpPr txBox="1"/>
          <p:nvPr/>
        </p:nvSpPr>
        <p:spPr>
          <a:xfrm>
            <a:off x="5961550" y="3097750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어르신들의 생신잔치를 하였습니다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55" name="그림 54" descr="천장, 테이블, 실내, 가구이(가) 표시된 사진&#10;&#10;자동 생성된 설명">
            <a:extLst>
              <a:ext uri="{FF2B5EF4-FFF2-40B4-BE49-F238E27FC236}">
                <a16:creationId xmlns:a16="http://schemas.microsoft.com/office/drawing/2014/main" id="{03D5CA61-761C-C303-2DB2-E36B0D4AABE1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795361">
            <a:off x="6737965" y="470547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05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벌써부터 뜨거운 햇볕이 내리쬐는 </a:t>
            </a:r>
            <a:r>
              <a:rPr lang="en-US" altLang="ko-KR" sz="1300" b="1" dirty="0">
                <a:latin typeface="+mj-ea"/>
                <a:ea typeface="+mj-ea"/>
              </a:rPr>
              <a:t>5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05.01(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근</a:t>
            </a:r>
            <a:r>
              <a:rPr lang="ko-KR" altLang="en-US" sz="1350" b="1" dirty="0">
                <a:solidFill>
                  <a:srgbClr val="000000"/>
                </a:solidFill>
              </a:rPr>
              <a:t>로자의날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  <a:r>
              <a:rPr lang="ko-KR" altLang="en-US" sz="1350" b="1" dirty="0">
                <a:solidFill>
                  <a:srgbClr val="000000"/>
                </a:solidFill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lang="en-US" altLang="ko-KR" sz="1350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16792</TotalTime>
  <Words>289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1950</cp:revision>
  <cp:lastPrinted>2023-11-30T06:06:08Z</cp:lastPrinted>
  <dcterms:created xsi:type="dcterms:W3CDTF">2019-08-02T01:02:04Z</dcterms:created>
  <dcterms:modified xsi:type="dcterms:W3CDTF">2024-04-30T06:53:12Z</dcterms:modified>
</cp:coreProperties>
</file>