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81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2024-06-28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2024-06-28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(06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공연 등 다양한 봉사활동을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725714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875868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07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59952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7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07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pic>
        <p:nvPicPr>
          <p:cNvPr id="6" name="그림 5" descr="천장, 테이블, 실내, 의류이(가) 표시된 사진&#10;&#10;자동 생성된 설명">
            <a:extLst>
              <a:ext uri="{FF2B5EF4-FFF2-40B4-BE49-F238E27FC236}">
                <a16:creationId xmlns:a16="http://schemas.microsoft.com/office/drawing/2014/main" id="{F22DF895-B42F-5549-5F30-F35B9941248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1133777">
            <a:off x="7848021" y="238107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 descr="천장, 실내, 의자, 의류이(가) 표시된 사진&#10;&#10;자동 생성된 설명">
            <a:extLst>
              <a:ext uri="{FF2B5EF4-FFF2-40B4-BE49-F238E27FC236}">
                <a16:creationId xmlns:a16="http://schemas.microsoft.com/office/drawing/2014/main" id="{16EEE0AF-4116-0066-6C8D-5FA13090D6DC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309246">
            <a:off x="9192589" y="238107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그림 15" descr="의자, 가구, 천장, 테이블이(가) 표시된 사진&#10;&#10;자동 생성된 설명">
            <a:extLst>
              <a:ext uri="{FF2B5EF4-FFF2-40B4-BE49-F238E27FC236}">
                <a16:creationId xmlns:a16="http://schemas.microsoft.com/office/drawing/2014/main" id="{36AFA32F-464A-4330-C387-A8AFAFAD208B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759243">
            <a:off x="10537157" y="238107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그림 17" descr="천장, 실내, 테이블, 의자이(가) 표시된 사진&#10;&#10;자동 생성된 설명">
            <a:extLst>
              <a:ext uri="{FF2B5EF4-FFF2-40B4-BE49-F238E27FC236}">
                <a16:creationId xmlns:a16="http://schemas.microsoft.com/office/drawing/2014/main" id="{4E81492A-3CAE-F9F0-26F6-299CD28A3D9A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885244">
            <a:off x="6503453" y="238107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그림 21" descr="천장, 실내, 테이블, 의류이(가) 표시된 사진&#10;&#10;자동 생성된 설명">
            <a:extLst>
              <a:ext uri="{FF2B5EF4-FFF2-40B4-BE49-F238E27FC236}">
                <a16:creationId xmlns:a16="http://schemas.microsoft.com/office/drawing/2014/main" id="{8C4520A2-23CA-9771-A000-1FB2F3E60CA5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348942">
            <a:off x="10537157" y="347253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그림 23" descr="테이블, 장면, 가구, 천장이(가) 표시된 사진&#10;&#10;자동 생성된 설명">
            <a:extLst>
              <a:ext uri="{FF2B5EF4-FFF2-40B4-BE49-F238E27FC236}">
                <a16:creationId xmlns:a16="http://schemas.microsoft.com/office/drawing/2014/main" id="{FBCEDB9F-7B6A-EEBB-1C04-6343793CE80B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763080">
            <a:off x="7848021" y="351135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6" name="그림 25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236CA350-D3CF-74CC-BF7E-7C5DED2822FA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813085">
            <a:off x="9192589" y="348951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8" name="그림 27" descr="사람, 실내, 의류, 벽이(가) 표시된 사진&#10;&#10;자동 생성된 설명">
            <a:extLst>
              <a:ext uri="{FF2B5EF4-FFF2-40B4-BE49-F238E27FC236}">
                <a16:creationId xmlns:a16="http://schemas.microsoft.com/office/drawing/2014/main" id="{2F492EBA-5CCB-2A78-27FC-BFC2485FA44E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813085">
            <a:off x="6503453" y="349913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" name="그림 29" descr="의류, 실내, 천장, 가구이(가) 표시된 사진&#10;&#10;자동 생성된 설명">
            <a:extLst>
              <a:ext uri="{FF2B5EF4-FFF2-40B4-BE49-F238E27FC236}">
                <a16:creationId xmlns:a16="http://schemas.microsoft.com/office/drawing/2014/main" id="{3DCD335A-5BFF-C451-EBEB-5321A664DD85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916027">
            <a:off x="10655568" y="47391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사람, 의류, 실내, 인간의 얼굴이(가) 표시된 사진&#10;&#10;자동 생성된 설명">
            <a:extLst>
              <a:ext uri="{FF2B5EF4-FFF2-40B4-BE49-F238E27FC236}">
                <a16:creationId xmlns:a16="http://schemas.microsoft.com/office/drawing/2014/main" id="{EC88FC31-68E9-F104-8B5E-619295727268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661952">
            <a:off x="10861366" y="609965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그림 41" descr="실내, 천장, 테이블, 의자이(가) 표시된 사진&#10;&#10;자동 생성된 설명">
            <a:extLst>
              <a:ext uri="{FF2B5EF4-FFF2-40B4-BE49-F238E27FC236}">
                <a16:creationId xmlns:a16="http://schemas.microsoft.com/office/drawing/2014/main" id="{3C4C3260-800A-7CD0-31EC-BE40D600CAAF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1030581">
            <a:off x="9515052" y="610868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6" name="그림 45" descr="의류, 실내, 천장, 사람이(가) 표시된 사진&#10;&#10;자동 생성된 설명">
            <a:extLst>
              <a:ext uri="{FF2B5EF4-FFF2-40B4-BE49-F238E27FC236}">
                <a16:creationId xmlns:a16="http://schemas.microsoft.com/office/drawing/2014/main" id="{32790E73-ADFD-2618-2E2E-A47C5EB78B2F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309246">
            <a:off x="9311000" y="47391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8" name="그림 47" descr="천장, 실내, 테이블, 의자이(가) 표시된 사진&#10;&#10;자동 생성된 설명">
            <a:extLst>
              <a:ext uri="{FF2B5EF4-FFF2-40B4-BE49-F238E27FC236}">
                <a16:creationId xmlns:a16="http://schemas.microsoft.com/office/drawing/2014/main" id="{38603211-5A9F-8031-3A87-01FFA881916B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038839">
            <a:off x="6827662" y="609965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2" name="그림 51" descr="의류, 장면, 실내, 천장이(가) 표시된 사진&#10;&#10;자동 생성된 설명">
            <a:extLst>
              <a:ext uri="{FF2B5EF4-FFF2-40B4-BE49-F238E27FC236}">
                <a16:creationId xmlns:a16="http://schemas.microsoft.com/office/drawing/2014/main" id="{8EFB1883-5E95-E1F7-A9D4-41DCB7D909AC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850165">
            <a:off x="8171357" y="610124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5" name="그림 54" descr="천장, 의류, 테이블, 실내이(가) 표시된 사진&#10;&#10;자동 생성된 설명">
            <a:extLst>
              <a:ext uri="{FF2B5EF4-FFF2-40B4-BE49-F238E27FC236}">
                <a16:creationId xmlns:a16="http://schemas.microsoft.com/office/drawing/2014/main" id="{4887AFE3-1EB1-D4CB-302C-AC8F0F7539F6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1133777">
            <a:off x="7966432" y="47391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8" name="그림 57" descr="실내, 의류, 천장, 가구이(가) 표시된 사진&#10;&#10;자동 생성된 설명">
            <a:extLst>
              <a:ext uri="{FF2B5EF4-FFF2-40B4-BE49-F238E27FC236}">
                <a16:creationId xmlns:a16="http://schemas.microsoft.com/office/drawing/2014/main" id="{64347FFA-DF5A-CC83-E5FF-73AF9BF7566B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457045">
            <a:off x="6621864" y="471005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07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뜨거운 날씨에 여름철 건강관리가 중요한 </a:t>
            </a:r>
            <a:r>
              <a:rPr lang="en-US" altLang="ko-KR" sz="1300" b="1" dirty="0">
                <a:latin typeface="+mj-ea"/>
                <a:ea typeface="+mj-ea"/>
              </a:rPr>
              <a:t>7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여름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더위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탈수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17409</TotalTime>
  <Words>282</Words>
  <Application>Microsoft Office PowerPoint</Application>
  <PresentationFormat>와이드스크린</PresentationFormat>
  <Paragraphs>75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1989</cp:revision>
  <cp:lastPrinted>2023-11-30T06:06:08Z</cp:lastPrinted>
  <dcterms:created xsi:type="dcterms:W3CDTF">2019-08-02T01:02:04Z</dcterms:created>
  <dcterms:modified xsi:type="dcterms:W3CDTF">2024-06-28T06:32:09Z</dcterms:modified>
</cp:coreProperties>
</file>