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816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2024-07-31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(07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이미용 서비스를 통해 머리정돈 하셨습니다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08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59952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7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08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3" name="그림 2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A764E1E8-D62D-6B32-A53E-C0A9C126B335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980033">
            <a:off x="10369855" y="2480776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그림 7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983B602D-0B08-A299-BA2B-CC5B51DD514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216941">
            <a:off x="7678623" y="2480776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그림 9" descr="의류, 사람, 인간의 얼굴, 유아이(가) 표시된 사진&#10;&#10;자동 생성된 설명">
            <a:extLst>
              <a:ext uri="{FF2B5EF4-FFF2-40B4-BE49-F238E27FC236}">
                <a16:creationId xmlns:a16="http://schemas.microsoft.com/office/drawing/2014/main" id="{903E4BA6-04BA-319F-3BA3-BDEDC677DF4B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057525">
            <a:off x="9024239" y="2480776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그림 11" descr="사람, 의류, 실내, 벽이(가) 표시된 사진&#10;&#10;자동 생성된 설명">
            <a:extLst>
              <a:ext uri="{FF2B5EF4-FFF2-40B4-BE49-F238E27FC236}">
                <a16:creationId xmlns:a16="http://schemas.microsoft.com/office/drawing/2014/main" id="{01B8DEE5-A758-A28C-2E0C-93CB49C85DF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379158">
            <a:off x="6330771" y="2480776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그림 16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AF90FC0E-06C4-BE47-77B4-133316D1F6FF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627316">
            <a:off x="7678623" y="36271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사람, 실내, 그룹이(가) 표시된 사진&#10;&#10;자동 생성된 설명">
            <a:extLst>
              <a:ext uri="{FF2B5EF4-FFF2-40B4-BE49-F238E27FC236}">
                <a16:creationId xmlns:a16="http://schemas.microsoft.com/office/drawing/2014/main" id="{E4689B6F-D14D-587D-F262-7D7716E9B589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1010872">
            <a:off x="9024239" y="36271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6AEDFEE9-5B09-79DC-BED8-45A15D3B9F6C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664482">
            <a:off x="10369855" y="36271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B07C72C7-8957-DA00-B618-74EABA5A0B6A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32227">
            <a:off x="6330771" y="362712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" name="그림 31" descr="의류, 천장, 사람, 실내이(가) 표시된 사진&#10;&#10;자동 생성된 설명">
            <a:extLst>
              <a:ext uri="{FF2B5EF4-FFF2-40B4-BE49-F238E27FC236}">
                <a16:creationId xmlns:a16="http://schemas.microsoft.com/office/drawing/2014/main" id="{4693CE5F-002D-ACCF-2D05-D031D5EF5B86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664482">
            <a:off x="10941067" y="604815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천장, 실내, 장면, 테이블이(가) 표시된 사진&#10;&#10;자동 생성된 설명">
            <a:extLst>
              <a:ext uri="{FF2B5EF4-FFF2-40B4-BE49-F238E27FC236}">
                <a16:creationId xmlns:a16="http://schemas.microsoft.com/office/drawing/2014/main" id="{F4A8FE69-6FBE-3F85-0540-318D9DEFD9BE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010872">
            <a:off x="6901983" y="605102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9" name="그림 48" descr="의류, 사람, 실내, 가구이(가) 표시된 사진&#10;&#10;자동 생성된 설명">
            <a:extLst>
              <a:ext uri="{FF2B5EF4-FFF2-40B4-BE49-F238E27FC236}">
                <a16:creationId xmlns:a16="http://schemas.microsoft.com/office/drawing/2014/main" id="{6C5FE589-1378-93CF-0C11-346B7525C1C8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95308">
            <a:off x="8051119" y="482648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" name="그림 50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3D979DF5-CF8E-EF9C-7FC8-484ACC3452F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379158">
            <a:off x="9393739" y="4819675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4" name="그림 53" descr="의류, 사람, 실내, 여성이(가) 표시된 사진&#10;&#10;자동 생성된 설명">
            <a:extLst>
              <a:ext uri="{FF2B5EF4-FFF2-40B4-BE49-F238E27FC236}">
                <a16:creationId xmlns:a16="http://schemas.microsoft.com/office/drawing/2014/main" id="{930BB6BA-B15C-B690-CFBD-8714539B7845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010872">
            <a:off x="9592455" y="604815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7" name="그림 56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A38BF62A-E3AE-E6A5-1D2D-EC0DE2805D6B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1180683">
            <a:off x="8249835" y="604815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0" name="그림 59" descr="의류, 사람, 장면, 실내이(가) 표시된 사진&#10;&#10;자동 생성된 설명">
            <a:extLst>
              <a:ext uri="{FF2B5EF4-FFF2-40B4-BE49-F238E27FC236}">
                <a16:creationId xmlns:a16="http://schemas.microsoft.com/office/drawing/2014/main" id="{EF9B534F-CF0E-27BF-8CF2-78D7749FD917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379158">
            <a:off x="6703267" y="4815955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4" name="그림 63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7A0E04E8-B33E-B940-3F90-C6B8A1EA5BFD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980033">
            <a:off x="10742351" y="482166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38715" y="3175044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전신안마서비스로</a:t>
            </a:r>
            <a:r>
              <a:rPr lang="ko-KR" altLang="en-US" sz="1500" b="1" dirty="0"/>
              <a:t> 굳어진 몸을 </a:t>
            </a:r>
            <a:r>
              <a:rPr lang="ko-KR" altLang="en-US" sz="1500" b="1" dirty="0" err="1"/>
              <a:t>풀어주셨습니다</a:t>
            </a:r>
            <a:r>
              <a:rPr lang="en-US" altLang="ko-KR" sz="1500" b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08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밤낮없는 무더위에 건강이 걱정되는 </a:t>
            </a:r>
            <a:r>
              <a:rPr lang="en-US" altLang="ko-KR" sz="1300" b="1" dirty="0">
                <a:latin typeface="+mj-ea"/>
                <a:ea typeface="+mj-ea"/>
              </a:rPr>
              <a:t>8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여름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더위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탈수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17490</TotalTime>
  <Words>286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2011</cp:revision>
  <cp:lastPrinted>2023-11-30T06:06:08Z</cp:lastPrinted>
  <dcterms:created xsi:type="dcterms:W3CDTF">2019-08-02T01:02:04Z</dcterms:created>
  <dcterms:modified xsi:type="dcterms:W3CDTF">2024-07-31T05:18:33Z</dcterms:modified>
</cp:coreProperties>
</file>