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1" d="100"/>
          <a:sy n="111" d="100"/>
        </p:scale>
        <p:origin x="81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2024-11-29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2024-11-29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11/29/2024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11/29/2024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11/29/2024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(11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61550" y="173999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어르신들 생신축하를 위한 생신잔치를 하였습니다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28059" y="4643627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25642" y="5763502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12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077325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60286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청춘레크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힐링음악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사회적응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훈련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힐링동화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달란트시장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2024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12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E15B4B-93AE-18C7-5AEC-1B8E6B276806}"/>
              </a:ext>
            </a:extLst>
          </p:cNvPr>
          <p:cNvSpPr txBox="1"/>
          <p:nvPr/>
        </p:nvSpPr>
        <p:spPr>
          <a:xfrm>
            <a:off x="6096000" y="3105835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겨울을 맞아 </a:t>
            </a:r>
            <a:r>
              <a:rPr lang="ko-KR" altLang="en-US" sz="1500" b="1" dirty="0" err="1"/>
              <a:t>김장담그기</a:t>
            </a:r>
            <a:r>
              <a:rPr lang="ko-KR" altLang="en-US" sz="1500" b="1" dirty="0"/>
              <a:t> 행사를 하였습니다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 descr="의류, 사람, 실내, 벽이(가) 표시된 사진&#10;&#10;자동 생성된 설명">
            <a:extLst>
              <a:ext uri="{FF2B5EF4-FFF2-40B4-BE49-F238E27FC236}">
                <a16:creationId xmlns:a16="http://schemas.microsoft.com/office/drawing/2014/main" id="{66050B69-F4C8-9E8B-0DE4-B1592684E29D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0966553">
            <a:off x="10805982" y="227901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그림 6" descr="의류, 실내, 벽, 사람이(가) 표시된 사진&#10;&#10;자동 생성된 설명">
            <a:extLst>
              <a:ext uri="{FF2B5EF4-FFF2-40B4-BE49-F238E27FC236}">
                <a16:creationId xmlns:a16="http://schemas.microsoft.com/office/drawing/2014/main" id="{26E96327-4ABF-EB19-DDE8-E2BA2A6E1078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0966553">
            <a:off x="8110934" y="227901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그림 8" descr="의류, 사람, 생일 케이크, 음식이(가) 표시된 사진&#10;&#10;자동 생성된 설명">
            <a:extLst>
              <a:ext uri="{FF2B5EF4-FFF2-40B4-BE49-F238E27FC236}">
                <a16:creationId xmlns:a16="http://schemas.microsoft.com/office/drawing/2014/main" id="{AA0C107C-C129-5D18-3261-66EBB9EA1599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94287">
            <a:off x="9458458" y="227901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그림 10" descr="의류, 실내, 벽, 사람이(가) 표시된 사진&#10;&#10;자동 생성된 설명">
            <a:extLst>
              <a:ext uri="{FF2B5EF4-FFF2-40B4-BE49-F238E27FC236}">
                <a16:creationId xmlns:a16="http://schemas.microsoft.com/office/drawing/2014/main" id="{0BC2BE45-9B4B-DD20-F5EC-E62DC2694CC9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594287">
            <a:off x="6763410" y="227901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그림 13" descr="의류, 사람, 신발류, 수하물 및 가방이(가) 표시된 사진&#10;&#10;자동 생성된 설명">
            <a:extLst>
              <a:ext uri="{FF2B5EF4-FFF2-40B4-BE49-F238E27FC236}">
                <a16:creationId xmlns:a16="http://schemas.microsoft.com/office/drawing/2014/main" id="{2B434D51-E8FC-5699-6C3B-6C9B4F740B44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594287">
            <a:off x="10805982" y="367711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그림 15" descr="사람, 의류, 음식, 실내이(가) 표시된 사진&#10;&#10;자동 생성된 설명">
            <a:extLst>
              <a:ext uri="{FF2B5EF4-FFF2-40B4-BE49-F238E27FC236}">
                <a16:creationId xmlns:a16="http://schemas.microsoft.com/office/drawing/2014/main" id="{52ED5114-1C58-151E-242F-2C7453AA8E2E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0966553">
            <a:off x="6763410" y="367711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그림 17" descr="의류, 사람, 여성, 사람들이(가) 표시된 사진&#10;&#10;자동 생성된 설명">
            <a:extLst>
              <a:ext uri="{FF2B5EF4-FFF2-40B4-BE49-F238E27FC236}">
                <a16:creationId xmlns:a16="http://schemas.microsoft.com/office/drawing/2014/main" id="{1698333F-BA22-E046-9597-A3142A17C72E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0966553">
            <a:off x="9458458" y="367711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그림 19" descr="의류, 사람, 시장, 음식이(가) 표시된 사진&#10;&#10;자동 생성된 설명">
            <a:extLst>
              <a:ext uri="{FF2B5EF4-FFF2-40B4-BE49-F238E27FC236}">
                <a16:creationId xmlns:a16="http://schemas.microsoft.com/office/drawing/2014/main" id="{4BAFF889-445D-3F34-F66C-E715494004D1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594287">
            <a:off x="8110934" y="367711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" name="그림 22" descr="의류, 신발류, 사람, 여성이(가) 표시된 사진&#10;&#10;자동 생성된 설명">
            <a:extLst>
              <a:ext uri="{FF2B5EF4-FFF2-40B4-BE49-F238E27FC236}">
                <a16:creationId xmlns:a16="http://schemas.microsoft.com/office/drawing/2014/main" id="{FAF543D2-E50D-622D-447B-A4D8B18A4E39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0966553">
            <a:off x="6851333" y="602183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" name="그림 24" descr="실내, 천장, 의류, 벽이(가) 표시된 사진&#10;&#10;자동 생성된 설명">
            <a:extLst>
              <a:ext uri="{FF2B5EF4-FFF2-40B4-BE49-F238E27FC236}">
                <a16:creationId xmlns:a16="http://schemas.microsoft.com/office/drawing/2014/main" id="{8577D5E6-52A9-E769-538F-0594B9FA5385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594287">
            <a:off x="8198857" y="602183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" name="그림 26" descr="의류, 사람, 실내, 여성이(가) 표시된 사진&#10;&#10;자동 생성된 설명">
            <a:extLst>
              <a:ext uri="{FF2B5EF4-FFF2-40B4-BE49-F238E27FC236}">
                <a16:creationId xmlns:a16="http://schemas.microsoft.com/office/drawing/2014/main" id="{6A2F35C1-28B4-277D-7965-31268574A822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0966553">
            <a:off x="8110934" y="471885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" name="그림 28" descr="의류, 테이블, 사람, 천장이(가) 표시된 사진&#10;&#10;자동 생성된 설명">
            <a:extLst>
              <a:ext uri="{FF2B5EF4-FFF2-40B4-BE49-F238E27FC236}">
                <a16:creationId xmlns:a16="http://schemas.microsoft.com/office/drawing/2014/main" id="{9D4E445A-0BBB-7BFB-BB2D-9A93AC595ED3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594287">
            <a:off x="6759531" y="471885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1" name="그림 30" descr="의류, 사람, 실내, 가구이(가) 표시된 사진&#10;&#10;자동 생성된 설명">
            <a:extLst>
              <a:ext uri="{FF2B5EF4-FFF2-40B4-BE49-F238E27FC236}">
                <a16:creationId xmlns:a16="http://schemas.microsoft.com/office/drawing/2014/main" id="{781D69DC-DBDA-A557-94CC-290847209AD8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594287">
            <a:off x="9458458" y="471594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9" name="그림 38" descr="실내, 테이블, 천장, 의자이(가) 표시된 사진&#10;&#10;자동 생성된 설명">
            <a:extLst>
              <a:ext uri="{FF2B5EF4-FFF2-40B4-BE49-F238E27FC236}">
                <a16:creationId xmlns:a16="http://schemas.microsoft.com/office/drawing/2014/main" id="{98AB58C4-BBD1-0D77-9390-F2ECAA759EAC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0966553">
            <a:off x="10805982" y="471594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2" name="그림 41" descr="실내, 의류, 테이블, 가구이(가) 표시된 사진&#10;&#10;자동 생성된 설명">
            <a:extLst>
              <a:ext uri="{FF2B5EF4-FFF2-40B4-BE49-F238E27FC236}">
                <a16:creationId xmlns:a16="http://schemas.microsoft.com/office/drawing/2014/main" id="{B3FDEEF4-BCB7-140C-EE94-833210A45A5D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594287">
            <a:off x="10893905" y="602183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4" name="그림 43" descr="의류, 테이블, 가구, 실내이(가) 표시된 사진&#10;&#10;자동 생성된 설명">
            <a:extLst>
              <a:ext uri="{FF2B5EF4-FFF2-40B4-BE49-F238E27FC236}">
                <a16:creationId xmlns:a16="http://schemas.microsoft.com/office/drawing/2014/main" id="{F3A360EF-E39E-AFF3-1C49-783C73011ED3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0966553">
            <a:off x="9546381" y="602183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071965"/>
            <a:ext cx="1839038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n-ea"/>
              </a:rPr>
              <a:t>12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월의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623658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어느덧 한해를 마무리하는 </a:t>
            </a:r>
            <a:r>
              <a:rPr lang="en-US" altLang="ko-KR" sz="1300" b="1" dirty="0">
                <a:latin typeface="+mj-ea"/>
                <a:ea typeface="+mj-ea"/>
              </a:rPr>
              <a:t>12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536323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12.24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일 어르신들 발표회와 보호자 간담회가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예정되어있습니다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성탄절 당일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(12.25)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은 센터 휴무입니다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12.31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은</a:t>
            </a:r>
            <a:r>
              <a:rPr lang="ko-KR" altLang="en-US" sz="1350" b="1" dirty="0">
                <a:solidFill>
                  <a:srgbClr val="000000"/>
                </a:solidFill>
                <a:latin typeface="+mn-ea"/>
              </a:rPr>
              <a:t> 센터 </a:t>
            </a:r>
            <a:r>
              <a:rPr lang="ko-KR" altLang="en-US" sz="1350" b="1" dirty="0" err="1">
                <a:solidFill>
                  <a:srgbClr val="000000"/>
                </a:solidFill>
                <a:latin typeface="+mn-ea"/>
              </a:rPr>
              <a:t>달란트시장을</a:t>
            </a:r>
            <a:r>
              <a:rPr lang="ko-KR" altLang="en-US" sz="1350" b="1" dirty="0">
                <a:solidFill>
                  <a:srgbClr val="000000"/>
                </a:solidFill>
                <a:latin typeface="+mn-ea"/>
              </a:rPr>
              <a:t> 진행할 예정입니다</a:t>
            </a:r>
            <a:r>
              <a:rPr lang="en-US" altLang="ko-KR" sz="1350" b="1" dirty="0">
                <a:solidFill>
                  <a:srgbClr val="000000"/>
                </a:solidFill>
                <a:latin typeface="+mn-ea"/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겨울철 건강관리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감기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식중독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코로나 등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18442</TotalTime>
  <Words>312</Words>
  <Application>Microsoft Office PowerPoint</Application>
  <PresentationFormat>와이드스크린</PresentationFormat>
  <Paragraphs>82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HY바다L</vt:lpstr>
      <vt:lpstr>HY엽서L</vt:lpstr>
      <vt:lpstr>HY엽서M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2082</cp:revision>
  <cp:lastPrinted>2024-11-29T06:41:57Z</cp:lastPrinted>
  <dcterms:created xsi:type="dcterms:W3CDTF">2019-08-02T01:02:04Z</dcterms:created>
  <dcterms:modified xsi:type="dcterms:W3CDTF">2024-11-29T07:12:18Z</dcterms:modified>
</cp:coreProperties>
</file>