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11" d="100"/>
          <a:sy n="111" d="100"/>
        </p:scale>
        <p:origin x="81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2024-12-31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2024-12-31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12/31/2024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12/31/2024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12/31/2024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12/31/2024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12/31/2024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12/31/2024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12/31/2024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12/31/2024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12/31/2024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12/31/2024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12/31/2024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12/31/2024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927" y="175010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(12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5961550" y="1739998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성탄절을 맞아 학예발표회를 하셨습니다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28059" y="4643627"/>
            <a:ext cx="12739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625642" y="5763502"/>
            <a:ext cx="16166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교구 등 </a:t>
            </a:r>
            <a:br>
              <a:rPr lang="en-US" altLang="ko-KR" sz="1100" b="1" dirty="0"/>
            </a:br>
            <a:r>
              <a:rPr lang="ko-KR" altLang="en-US" sz="1100" b="1" dirty="0"/>
              <a:t>맞춤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670131" y="1432864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01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421414" y="2077325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260286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청춘레크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그림그리기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힐링미술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그림그리기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힐링음악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마사지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사회적응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훈련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힐링동화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실버레크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달란트시장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086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58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2025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01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E15B4B-93AE-18C7-5AEC-1B8E6B276806}"/>
              </a:ext>
            </a:extLst>
          </p:cNvPr>
          <p:cNvSpPr txBox="1"/>
          <p:nvPr/>
        </p:nvSpPr>
        <p:spPr>
          <a:xfrm>
            <a:off x="6096000" y="2973410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 err="1"/>
              <a:t>레크레이션으로</a:t>
            </a:r>
            <a:r>
              <a:rPr lang="ko-KR" altLang="en-US" sz="1500" b="1" dirty="0"/>
              <a:t> 즐거운 시간 보내셨습니다</a:t>
            </a:r>
            <a:r>
              <a:rPr lang="en-US" altLang="ko-KR" sz="1500" b="1" dirty="0"/>
              <a:t>.</a:t>
            </a:r>
          </a:p>
        </p:txBody>
      </p:sp>
      <p:pic>
        <p:nvPicPr>
          <p:cNvPr id="3" name="그림 2" descr="의류, 실내, 사람, 신발류이(가) 표시된 사진&#10;&#10;자동 생성된 설명">
            <a:extLst>
              <a:ext uri="{FF2B5EF4-FFF2-40B4-BE49-F238E27FC236}">
                <a16:creationId xmlns:a16="http://schemas.microsoft.com/office/drawing/2014/main" id="{6919E511-217C-12E9-E4E5-9E025DD105BD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521113" y="3528574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그림 6" descr="의류, 신발류, 실내, 사람이(가) 표시된 사진&#10;&#10;자동 생성된 설명">
            <a:extLst>
              <a:ext uri="{FF2B5EF4-FFF2-40B4-BE49-F238E27FC236}">
                <a16:creationId xmlns:a16="http://schemas.microsoft.com/office/drawing/2014/main" id="{A025EFA5-F24A-7FA7-377F-A583080C439A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543444">
            <a:off x="9181893" y="3528574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그림 8" descr="의류, 실내, 사람, 천장이(가) 표시된 사진&#10;&#10;자동 생성된 설명">
            <a:extLst>
              <a:ext uri="{FF2B5EF4-FFF2-40B4-BE49-F238E27FC236}">
                <a16:creationId xmlns:a16="http://schemas.microsoft.com/office/drawing/2014/main" id="{43BE2C58-1A4C-C586-6C38-020F3D08382F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21055806">
            <a:off x="7842673" y="3528574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그림 10" descr="의류, 실내, 천장, 사람이(가) 표시된 사진&#10;&#10;자동 생성된 설명">
            <a:extLst>
              <a:ext uri="{FF2B5EF4-FFF2-40B4-BE49-F238E27FC236}">
                <a16:creationId xmlns:a16="http://schemas.microsoft.com/office/drawing/2014/main" id="{0451D123-6BB3-B35F-B130-C5C0FF7B0C69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424178">
            <a:off x="6503453" y="354671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그림 5" descr="실내, 의류, 사람, 가구이(가) 표시된 사진&#10;&#10;자동 생성된 설명">
            <a:extLst>
              <a:ext uri="{FF2B5EF4-FFF2-40B4-BE49-F238E27FC236}">
                <a16:creationId xmlns:a16="http://schemas.microsoft.com/office/drawing/2014/main" id="{E3F48D15-FB17-38E3-C5DD-20D93426102C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20766781">
            <a:off x="8301336" y="5781091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그림 9" descr="의류, 실내, 사람, 가구이(가) 표시된 사진&#10;&#10;자동 생성된 설명">
            <a:extLst>
              <a:ext uri="{FF2B5EF4-FFF2-40B4-BE49-F238E27FC236}">
                <a16:creationId xmlns:a16="http://schemas.microsoft.com/office/drawing/2014/main" id="{C8BBD4CD-1FFF-287D-841E-C1443EBB18B0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969522">
            <a:off x="10984965" y="470336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그림 13" descr="천장, 가구, 의자, 실내이(가) 표시된 사진&#10;&#10;자동 생성된 설명">
            <a:extLst>
              <a:ext uri="{FF2B5EF4-FFF2-40B4-BE49-F238E27FC236}">
                <a16:creationId xmlns:a16="http://schemas.microsoft.com/office/drawing/2014/main" id="{18413971-3651-9960-D50E-525905435AEF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545344">
            <a:off x="10987649" y="5786775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" name="그림 15" descr="천장, 장면, 실내, 테이블이(가) 표시된 사진&#10;&#10;자동 생성된 설명">
            <a:extLst>
              <a:ext uri="{FF2B5EF4-FFF2-40B4-BE49-F238E27FC236}">
                <a16:creationId xmlns:a16="http://schemas.microsoft.com/office/drawing/2014/main" id="{70607053-D014-D402-4835-AB2BA35B2555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424178">
            <a:off x="6967305" y="5781091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" name="그림 17" descr="의류, 사람, 실내, 가구이(가) 표시된 사진&#10;&#10;자동 생성된 설명">
            <a:extLst>
              <a:ext uri="{FF2B5EF4-FFF2-40B4-BE49-F238E27FC236}">
                <a16:creationId xmlns:a16="http://schemas.microsoft.com/office/drawing/2014/main" id="{2B4F1230-A47B-F43F-F67E-28078F8E834C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425328">
            <a:off x="8301336" y="470336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" name="그림 19" descr="의류, 실내, 사람, 벽이(가) 표시된 사진&#10;&#10;자동 생성된 설명">
            <a:extLst>
              <a:ext uri="{FF2B5EF4-FFF2-40B4-BE49-F238E27FC236}">
                <a16:creationId xmlns:a16="http://schemas.microsoft.com/office/drawing/2014/main" id="{FBF06FC7-51DC-E17F-085C-4E9E1FAED9C2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21173922">
            <a:off x="9645745" y="470336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3" name="그림 22" descr="의류, 실내, 천장, 사람이(가) 표시된 사진&#10;&#10;자동 생성된 설명">
            <a:extLst>
              <a:ext uri="{FF2B5EF4-FFF2-40B4-BE49-F238E27FC236}">
                <a16:creationId xmlns:a16="http://schemas.microsoft.com/office/drawing/2014/main" id="{AE9A9A48-5A0C-DD46-3241-93E6E979DA3D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543444">
            <a:off x="9645745" y="5786775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5" name="그림 24" descr="의류, 실내, 테이블, 천장이(가) 표시된 사진&#10;&#10;자동 생성된 설명">
            <a:extLst>
              <a:ext uri="{FF2B5EF4-FFF2-40B4-BE49-F238E27FC236}">
                <a16:creationId xmlns:a16="http://schemas.microsoft.com/office/drawing/2014/main" id="{D2D11B12-A8CC-673A-3134-CEF2A20636B2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21054656">
            <a:off x="6967305" y="470336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그림 7" descr="의류, 사람, 꽃, 여성이(가) 표시된 사진&#10;&#10;자동 생성된 설명">
            <a:extLst>
              <a:ext uri="{FF2B5EF4-FFF2-40B4-BE49-F238E27FC236}">
                <a16:creationId xmlns:a16="http://schemas.microsoft.com/office/drawing/2014/main" id="{AEABCDA6-AF6D-A37D-C161-DDC8257572C2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20478876">
            <a:off x="9181893" y="2304285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그림 14" descr="의류, 사람, 벽, 실내이(가) 표시된 사진&#10;&#10;자동 생성된 설명">
            <a:extLst>
              <a:ext uri="{FF2B5EF4-FFF2-40B4-BE49-F238E27FC236}">
                <a16:creationId xmlns:a16="http://schemas.microsoft.com/office/drawing/2014/main" id="{851CC5E4-A4BD-90D4-C049-CB5335B8CCF9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969522">
            <a:off x="10521113" y="2304285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9" name="그림 18" descr="벽, 의류, 실내, 사람이(가) 표시된 사진&#10;&#10;자동 생성된 설명">
            <a:extLst>
              <a:ext uri="{FF2B5EF4-FFF2-40B4-BE49-F238E27FC236}">
                <a16:creationId xmlns:a16="http://schemas.microsoft.com/office/drawing/2014/main" id="{4AB41182-6928-CE1F-BAD7-6541F40D9724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1258839">
            <a:off x="7842673" y="2304285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7" name="그림 26" descr="의류, 사람, 벽, 신발류이(가) 표시된 사진&#10;&#10;자동 생성된 설명">
            <a:extLst>
              <a:ext uri="{FF2B5EF4-FFF2-40B4-BE49-F238E27FC236}">
                <a16:creationId xmlns:a16="http://schemas.microsoft.com/office/drawing/2014/main" id="{AA12027E-BC59-EE9C-2E38-018448323704}"/>
              </a:ext>
            </a:extLst>
          </p:cNvPr>
          <p:cNvPicPr preferRelativeResize="0">
            <a:picLocks/>
          </p:cNvPicPr>
          <p:nvPr/>
        </p:nvPicPr>
        <p:blipFill>
          <a:blip r:embed="rId20"/>
          <a:stretch>
            <a:fillRect/>
          </a:stretch>
        </p:blipFill>
        <p:spPr>
          <a:xfrm rot="21054656">
            <a:off x="6503453" y="2302439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83449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071965"/>
            <a:ext cx="1839038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lang="en-US" altLang="ko-KR" sz="2300" b="1" u="sng" dirty="0">
                <a:latin typeface="+mn-ea"/>
              </a:rPr>
              <a:t>01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월의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623658"/>
            <a:ext cx="6800897" cy="2394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 2024</a:t>
            </a:r>
            <a:r>
              <a:rPr lang="ko-KR" altLang="en-US" sz="1300" b="1" dirty="0">
                <a:latin typeface="+mj-ea"/>
                <a:ea typeface="+mj-ea"/>
              </a:rPr>
              <a:t>년도 빠르게 흘러 어느덧 새롭게 한해를 시작하는 </a:t>
            </a:r>
            <a:r>
              <a:rPr lang="en-US" altLang="ko-KR" sz="1300" b="1" dirty="0">
                <a:latin typeface="+mj-ea"/>
                <a:ea typeface="+mj-ea"/>
              </a:rPr>
              <a:t>2025</a:t>
            </a:r>
            <a:r>
              <a:rPr lang="ko-KR" altLang="en-US" sz="1300" b="1" dirty="0">
                <a:latin typeface="+mj-ea"/>
                <a:ea typeface="+mj-ea"/>
              </a:rPr>
              <a:t>년입니다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어르신들 특성에 맞는 맞춤형 프로그램</a:t>
            </a:r>
            <a:r>
              <a:rPr lang="en-US" altLang="ko-KR" sz="1300" b="1" dirty="0">
                <a:latin typeface="+mj-ea"/>
                <a:ea typeface="+mj-ea"/>
              </a:rPr>
              <a:t>(</a:t>
            </a:r>
            <a:r>
              <a:rPr lang="ko-KR" altLang="en-US" sz="1300" b="1" dirty="0">
                <a:latin typeface="+mj-ea"/>
                <a:ea typeface="+mj-ea"/>
              </a:rPr>
              <a:t>외부강사</a:t>
            </a:r>
            <a:r>
              <a:rPr lang="en-US" altLang="ko-KR" sz="1300" b="1" dirty="0">
                <a:latin typeface="+mj-ea"/>
                <a:ea typeface="+mj-ea"/>
              </a:rPr>
              <a:t>)</a:t>
            </a:r>
            <a:r>
              <a:rPr lang="ko-KR" altLang="en-US" sz="1300" b="1" dirty="0">
                <a:latin typeface="+mj-ea"/>
                <a:ea typeface="+mj-ea"/>
              </a:rPr>
              <a:t>으로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즐겁고 행복하게 하시도록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도와드리는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536323"/>
            <a:ext cx="7813033" cy="229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■생신잔치가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예정되어있습니다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(01.14).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설명절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당일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(01.29)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은 센터 휴무입니다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겨울철 건강관리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감기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식중독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코로나 등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코로나감염 및 각종 전염병 예방에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 (</a:t>
            </a:r>
            <a:r>
              <a:rPr lang="ko-KR" altLang="en-US" sz="1350" b="1" dirty="0">
                <a:solidFill>
                  <a:srgbClr val="000000"/>
                </a:solidFill>
              </a:rPr>
              <a:t>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19507</TotalTime>
  <Words>304</Words>
  <Application>Microsoft Office PowerPoint</Application>
  <PresentationFormat>와이드스크린</PresentationFormat>
  <Paragraphs>81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3" baseType="lpstr">
      <vt:lpstr>HY바다L</vt:lpstr>
      <vt:lpstr>HY엽서L</vt:lpstr>
      <vt:lpstr>HY엽서M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배진순</cp:lastModifiedBy>
  <cp:revision>2106</cp:revision>
  <cp:lastPrinted>2024-12-24T01:57:32Z</cp:lastPrinted>
  <dcterms:created xsi:type="dcterms:W3CDTF">2019-08-02T01:02:04Z</dcterms:created>
  <dcterms:modified xsi:type="dcterms:W3CDTF">2024-12-31T01:16:01Z</dcterms:modified>
</cp:coreProperties>
</file>