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A8334-F44E-463B-86AF-9721B6C4C835}" v="35" dt="2025-03-31T05:58:20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14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bum lee" userId="42a987963fdb71b3" providerId="LiveId" clId="{042A8334-F44E-463B-86AF-9721B6C4C835}"/>
    <pc:docChg chg="undo custSel modSld">
      <pc:chgData name="younbum lee" userId="42a987963fdb71b3" providerId="LiveId" clId="{042A8334-F44E-463B-86AF-9721B6C4C835}" dt="2025-03-31T05:58:20.538" v="396"/>
      <pc:docMkLst>
        <pc:docMk/>
      </pc:docMkLst>
      <pc:sldChg chg="addSp delSp modSp mod">
        <pc:chgData name="younbum lee" userId="42a987963fdb71b3" providerId="LiveId" clId="{042A8334-F44E-463B-86AF-9721B6C4C835}" dt="2025-03-31T05:58:20.538" v="396"/>
        <pc:sldMkLst>
          <pc:docMk/>
          <pc:sldMk cId="0" sldId="257"/>
        </pc:sldMkLst>
        <pc:spChg chg="mod">
          <ac:chgData name="younbum lee" userId="42a987963fdb71b3" providerId="LiveId" clId="{042A8334-F44E-463B-86AF-9721B6C4C835}" dt="2025-03-31T04:57:14.003" v="0" actId="20577"/>
          <ac:spMkLst>
            <pc:docMk/>
            <pc:sldMk cId="0" sldId="257"/>
            <ac:spMk id="5" creationId="{33D9B19F-AC5C-48E0-8805-921F20DA7E2B}"/>
          </ac:spMkLst>
        </pc:spChg>
        <pc:spChg chg="mod">
          <ac:chgData name="younbum lee" userId="42a987963fdb71b3" providerId="LiveId" clId="{042A8334-F44E-463B-86AF-9721B6C4C835}" dt="2025-03-31T05:13:33.591" v="204" actId="6549"/>
          <ac:spMkLst>
            <pc:docMk/>
            <pc:sldMk cId="0" sldId="257"/>
            <ac:spMk id="13" creationId="{3D9DF5C1-F085-4438-AD1F-B414A4C5DCD6}"/>
          </ac:spMkLst>
        </pc:spChg>
        <pc:spChg chg="mod">
          <ac:chgData name="younbum lee" userId="42a987963fdb71b3" providerId="LiveId" clId="{042A8334-F44E-463B-86AF-9721B6C4C835}" dt="2025-03-31T04:57:53.098" v="2" actId="20577"/>
          <ac:spMkLst>
            <pc:docMk/>
            <pc:sldMk cId="0" sldId="257"/>
            <ac:spMk id="34" creationId="{A39BAF0E-3582-4662-A573-F47D0534CA86}"/>
          </ac:spMkLst>
        </pc:spChg>
        <pc:spChg chg="mod">
          <ac:chgData name="younbum lee" userId="42a987963fdb71b3" providerId="LiveId" clId="{042A8334-F44E-463B-86AF-9721B6C4C835}" dt="2025-03-31T04:57:15.369" v="1" actId="20577"/>
          <ac:spMkLst>
            <pc:docMk/>
            <pc:sldMk cId="0" sldId="257"/>
            <ac:spMk id="40" creationId="{00000000-0000-0000-0000-000000000000}"/>
          </ac:spMkLst>
        </pc:spChg>
        <pc:spChg chg="mod">
          <ac:chgData name="younbum lee" userId="42a987963fdb71b3" providerId="LiveId" clId="{042A8334-F44E-463B-86AF-9721B6C4C835}" dt="2025-03-31T05:58:20.538" v="396"/>
          <ac:spMkLst>
            <pc:docMk/>
            <pc:sldMk cId="0" sldId="257"/>
            <ac:spMk id="65" creationId="{15E15B4B-93AE-18C7-5AEC-1B8E6B276806}"/>
          </ac:spMkLst>
        </pc:spChg>
        <pc:graphicFrameChg chg="mod modGraphic">
          <ac:chgData name="younbum lee" userId="42a987963fdb71b3" providerId="LiveId" clId="{042A8334-F44E-463B-86AF-9721B6C4C835}" dt="2025-03-31T04:59:05.359" v="14" actId="20577"/>
          <ac:graphicFrameMkLst>
            <pc:docMk/>
            <pc:sldMk cId="0" sldId="257"/>
            <ac:graphicFrameMk id="36" creationId="{59674362-CBDD-470E-8290-EE1D9A128F12}"/>
          </ac:graphicFrameMkLst>
        </pc:graphicFrameChg>
        <pc:picChg chg="add mod">
          <ac:chgData name="younbum lee" userId="42a987963fdb71b3" providerId="LiveId" clId="{042A8334-F44E-463B-86AF-9721B6C4C835}" dt="2025-03-31T05:18:06.799" v="248" actId="1038"/>
          <ac:picMkLst>
            <pc:docMk/>
            <pc:sldMk cId="0" sldId="257"/>
            <ac:picMk id="6" creationId="{26BCA528-77A1-2156-1B11-AFF303EC85A4}"/>
          </ac:picMkLst>
        </pc:picChg>
        <pc:picChg chg="del">
          <ac:chgData name="younbum lee" userId="42a987963fdb71b3" providerId="LiveId" clId="{042A8334-F44E-463B-86AF-9721B6C4C835}" dt="2025-03-31T04:58:48.081" v="8" actId="478"/>
          <ac:picMkLst>
            <pc:docMk/>
            <pc:sldMk cId="0" sldId="257"/>
            <ac:picMk id="7" creationId="{F5CD96E3-9FE0-C45C-3508-52FE9E6EC1AF}"/>
          </ac:picMkLst>
        </pc:picChg>
        <pc:picChg chg="add mod">
          <ac:chgData name="younbum lee" userId="42a987963fdb71b3" providerId="LiveId" clId="{042A8334-F44E-463B-86AF-9721B6C4C835}" dt="2025-03-31T05:18:09.349" v="251" actId="1038"/>
          <ac:picMkLst>
            <pc:docMk/>
            <pc:sldMk cId="0" sldId="257"/>
            <ac:picMk id="10" creationId="{0F0AB5AF-7546-B68E-81D6-D77BBC698508}"/>
          </ac:picMkLst>
        </pc:picChg>
        <pc:picChg chg="add mod">
          <ac:chgData name="younbum lee" userId="42a987963fdb71b3" providerId="LiveId" clId="{042A8334-F44E-463B-86AF-9721B6C4C835}" dt="2025-03-31T05:18:11.220" v="252" actId="1038"/>
          <ac:picMkLst>
            <pc:docMk/>
            <pc:sldMk cId="0" sldId="257"/>
            <ac:picMk id="14" creationId="{0FD1C534-A7F8-9201-CF50-23F06877F7CD}"/>
          </ac:picMkLst>
        </pc:picChg>
        <pc:picChg chg="add mod">
          <ac:chgData name="younbum lee" userId="42a987963fdb71b3" providerId="LiveId" clId="{042A8334-F44E-463B-86AF-9721B6C4C835}" dt="2025-03-31T05:16:54.094" v="242" actId="688"/>
          <ac:picMkLst>
            <pc:docMk/>
            <pc:sldMk cId="0" sldId="257"/>
            <ac:picMk id="16" creationId="{8244C5AE-2772-CAE9-59E3-FB2F49B798B5}"/>
          </ac:picMkLst>
        </pc:picChg>
        <pc:picChg chg="add mod">
          <ac:chgData name="younbum lee" userId="42a987963fdb71b3" providerId="LiveId" clId="{042A8334-F44E-463B-86AF-9721B6C4C835}" dt="2025-03-31T05:18:06.799" v="248" actId="1038"/>
          <ac:picMkLst>
            <pc:docMk/>
            <pc:sldMk cId="0" sldId="257"/>
            <ac:picMk id="18" creationId="{5FF371A3-1BBB-70AF-B0E3-A3C1CA9F694F}"/>
          </ac:picMkLst>
        </pc:picChg>
        <pc:picChg chg="add mod">
          <ac:chgData name="younbum lee" userId="42a987963fdb71b3" providerId="LiveId" clId="{042A8334-F44E-463B-86AF-9721B6C4C835}" dt="2025-03-31T05:18:09.349" v="251" actId="1038"/>
          <ac:picMkLst>
            <pc:docMk/>
            <pc:sldMk cId="0" sldId="257"/>
            <ac:picMk id="20" creationId="{824E2E54-03E8-F276-2973-2BBDC3CBE69A}"/>
          </ac:picMkLst>
        </pc:picChg>
        <pc:picChg chg="del">
          <ac:chgData name="younbum lee" userId="42a987963fdb71b3" providerId="LiveId" clId="{042A8334-F44E-463B-86AF-9721B6C4C835}" dt="2025-03-31T04:58:48.081" v="8" actId="478"/>
          <ac:picMkLst>
            <pc:docMk/>
            <pc:sldMk cId="0" sldId="257"/>
            <ac:picMk id="22" creationId="{8FDEF2C3-2CB9-F910-F5F4-6B4D0375B746}"/>
          </ac:picMkLst>
        </pc:picChg>
        <pc:picChg chg="add mod">
          <ac:chgData name="younbum lee" userId="42a987963fdb71b3" providerId="LiveId" clId="{042A8334-F44E-463B-86AF-9721B6C4C835}" dt="2025-03-31T05:18:11.220" v="252" actId="1038"/>
          <ac:picMkLst>
            <pc:docMk/>
            <pc:sldMk cId="0" sldId="257"/>
            <ac:picMk id="24" creationId="{CEBD356B-7F86-9D05-F918-76105520B1F3}"/>
          </ac:picMkLst>
        </pc:picChg>
        <pc:picChg chg="del">
          <ac:chgData name="younbum lee" userId="42a987963fdb71b3" providerId="LiveId" clId="{042A8334-F44E-463B-86AF-9721B6C4C835}" dt="2025-03-31T04:58:48.081" v="8" actId="478"/>
          <ac:picMkLst>
            <pc:docMk/>
            <pc:sldMk cId="0" sldId="257"/>
            <ac:picMk id="26" creationId="{CF05E239-435C-D3F9-9697-55892164F5B1}"/>
          </ac:picMkLst>
        </pc:picChg>
        <pc:picChg chg="add mod">
          <ac:chgData name="younbum lee" userId="42a987963fdb71b3" providerId="LiveId" clId="{042A8334-F44E-463B-86AF-9721B6C4C835}" dt="2025-03-31T05:17:00.927" v="243" actId="688"/>
          <ac:picMkLst>
            <pc:docMk/>
            <pc:sldMk cId="0" sldId="257"/>
            <ac:picMk id="27" creationId="{C1359A7A-8E81-0E9E-01B7-F5A34CF32941}"/>
          </ac:picMkLst>
        </pc:picChg>
        <pc:picChg chg="del">
          <ac:chgData name="younbum lee" userId="42a987963fdb71b3" providerId="LiveId" clId="{042A8334-F44E-463B-86AF-9721B6C4C835}" dt="2025-03-31T04:58:48.081" v="8" actId="478"/>
          <ac:picMkLst>
            <pc:docMk/>
            <pc:sldMk cId="0" sldId="257"/>
            <ac:picMk id="29" creationId="{E4E23E9A-87A1-4E84-5294-D6C16A4914D3}"/>
          </ac:picMkLst>
        </pc:picChg>
        <pc:picChg chg="add mod">
          <ac:chgData name="younbum lee" userId="42a987963fdb71b3" providerId="LiveId" clId="{042A8334-F44E-463B-86AF-9721B6C4C835}" dt="2025-03-31T05:18:09.349" v="251" actId="1038"/>
          <ac:picMkLst>
            <pc:docMk/>
            <pc:sldMk cId="0" sldId="257"/>
            <ac:picMk id="30" creationId="{51DC1E8E-A7F4-87CB-5CF7-005058A66E23}"/>
          </ac:picMkLst>
        </pc:picChg>
        <pc:picChg chg="del">
          <ac:chgData name="younbum lee" userId="42a987963fdb71b3" providerId="LiveId" clId="{042A8334-F44E-463B-86AF-9721B6C4C835}" dt="2025-03-31T04:58:48.081" v="8" actId="478"/>
          <ac:picMkLst>
            <pc:docMk/>
            <pc:sldMk cId="0" sldId="257"/>
            <ac:picMk id="31" creationId="{0FADEDC4-CAD3-CEAD-630A-42DF3819A4E2}"/>
          </ac:picMkLst>
        </pc:picChg>
        <pc:picChg chg="add mod">
          <ac:chgData name="younbum lee" userId="42a987963fdb71b3" providerId="LiveId" clId="{042A8334-F44E-463B-86AF-9721B6C4C835}" dt="2025-03-31T05:16:54.094" v="242" actId="688"/>
          <ac:picMkLst>
            <pc:docMk/>
            <pc:sldMk cId="0" sldId="257"/>
            <ac:picMk id="41" creationId="{D424DE8D-A415-4627-F771-89EC7013B6DF}"/>
          </ac:picMkLst>
        </pc:picChg>
        <pc:picChg chg="del">
          <ac:chgData name="younbum lee" userId="42a987963fdb71b3" providerId="LiveId" clId="{042A8334-F44E-463B-86AF-9721B6C4C835}" dt="2025-03-31T04:58:48.081" v="8" actId="478"/>
          <ac:picMkLst>
            <pc:docMk/>
            <pc:sldMk cId="0" sldId="257"/>
            <ac:picMk id="44" creationId="{1AB22C5A-BEE8-C2F9-B998-A2B348E690F0}"/>
          </ac:picMkLst>
        </pc:picChg>
        <pc:picChg chg="add mod">
          <ac:chgData name="younbum lee" userId="42a987963fdb71b3" providerId="LiveId" clId="{042A8334-F44E-463B-86AF-9721B6C4C835}" dt="2025-03-31T05:05:17.550" v="121"/>
          <ac:picMkLst>
            <pc:docMk/>
            <pc:sldMk cId="0" sldId="257"/>
            <ac:picMk id="45" creationId="{1522F980-D2B9-DA9D-AD82-3CB26E86651D}"/>
          </ac:picMkLst>
        </pc:picChg>
        <pc:picChg chg="del">
          <ac:chgData name="younbum lee" userId="42a987963fdb71b3" providerId="LiveId" clId="{042A8334-F44E-463B-86AF-9721B6C4C835}" dt="2025-03-31T04:58:48.081" v="8" actId="478"/>
          <ac:picMkLst>
            <pc:docMk/>
            <pc:sldMk cId="0" sldId="257"/>
            <ac:picMk id="46" creationId="{B1BA07E0-E12E-2133-6909-E225F799A418}"/>
          </ac:picMkLst>
        </pc:picChg>
        <pc:picChg chg="del">
          <ac:chgData name="younbum lee" userId="42a987963fdb71b3" providerId="LiveId" clId="{042A8334-F44E-463B-86AF-9721B6C4C835}" dt="2025-03-31T04:58:48.081" v="8" actId="478"/>
          <ac:picMkLst>
            <pc:docMk/>
            <pc:sldMk cId="0" sldId="257"/>
            <ac:picMk id="48" creationId="{FD6BA2FE-379F-0967-5E6E-3A3AC982E7A8}"/>
          </ac:picMkLst>
        </pc:picChg>
        <pc:picChg chg="add mod">
          <ac:chgData name="younbum lee" userId="42a987963fdb71b3" providerId="LiveId" clId="{042A8334-F44E-463B-86AF-9721B6C4C835}" dt="2025-03-31T05:05:17.550" v="121"/>
          <ac:picMkLst>
            <pc:docMk/>
            <pc:sldMk cId="0" sldId="257"/>
            <ac:picMk id="49" creationId="{716DC995-7155-30B9-817F-0DAF32568676}"/>
          </ac:picMkLst>
        </pc:picChg>
        <pc:picChg chg="add mod">
          <ac:chgData name="younbum lee" userId="42a987963fdb71b3" providerId="LiveId" clId="{042A8334-F44E-463B-86AF-9721B6C4C835}" dt="2025-03-31T05:05:17.550" v="121"/>
          <ac:picMkLst>
            <pc:docMk/>
            <pc:sldMk cId="0" sldId="257"/>
            <ac:picMk id="51" creationId="{6D4E2792-BE95-7CCA-AF04-A4885C1EF8ED}"/>
          </ac:picMkLst>
        </pc:picChg>
        <pc:picChg chg="add mod">
          <ac:chgData name="younbum lee" userId="42a987963fdb71b3" providerId="LiveId" clId="{042A8334-F44E-463B-86AF-9721B6C4C835}" dt="2025-03-31T05:18:11.220" v="252" actId="1038"/>
          <ac:picMkLst>
            <pc:docMk/>
            <pc:sldMk cId="0" sldId="257"/>
            <ac:picMk id="53" creationId="{8F72BECA-4FDA-5264-7A18-CBEA72065D04}"/>
          </ac:picMkLst>
        </pc:picChg>
        <pc:picChg chg="add mod">
          <ac:chgData name="younbum lee" userId="42a987963fdb71b3" providerId="LiveId" clId="{042A8334-F44E-463B-86AF-9721B6C4C835}" dt="2025-03-31T05:18:06.799" v="248" actId="1038"/>
          <ac:picMkLst>
            <pc:docMk/>
            <pc:sldMk cId="0" sldId="257"/>
            <ac:picMk id="55" creationId="{01553435-99B7-0044-F041-C76F87010429}"/>
          </ac:picMkLst>
        </pc:picChg>
        <pc:picChg chg="del">
          <ac:chgData name="younbum lee" userId="42a987963fdb71b3" providerId="LiveId" clId="{042A8334-F44E-463B-86AF-9721B6C4C835}" dt="2025-03-31T04:58:48.081" v="8" actId="478"/>
          <ac:picMkLst>
            <pc:docMk/>
            <pc:sldMk cId="0" sldId="257"/>
            <ac:picMk id="56" creationId="{E07ADEC1-5E17-6E53-327C-C56C24358857}"/>
          </ac:picMkLst>
        </pc:picChg>
        <pc:picChg chg="add mod">
          <ac:chgData name="younbum lee" userId="42a987963fdb71b3" providerId="LiveId" clId="{042A8334-F44E-463B-86AF-9721B6C4C835}" dt="2025-03-31T05:18:06.799" v="248" actId="1038"/>
          <ac:picMkLst>
            <pc:docMk/>
            <pc:sldMk cId="0" sldId="257"/>
            <ac:picMk id="59" creationId="{B94928F2-6486-2697-E0CE-53A4DD634CEB}"/>
          </ac:picMkLst>
        </pc:picChg>
        <pc:picChg chg="del">
          <ac:chgData name="younbum lee" userId="42a987963fdb71b3" providerId="LiveId" clId="{042A8334-F44E-463B-86AF-9721B6C4C835}" dt="2025-03-31T04:58:48.081" v="8" actId="478"/>
          <ac:picMkLst>
            <pc:docMk/>
            <pc:sldMk cId="0" sldId="257"/>
            <ac:picMk id="60" creationId="{47AD19A6-18D8-1153-423F-F1B141B8A84B}"/>
          </ac:picMkLst>
        </pc:picChg>
        <pc:picChg chg="add mod">
          <ac:chgData name="younbum lee" userId="42a987963fdb71b3" providerId="LiveId" clId="{042A8334-F44E-463B-86AF-9721B6C4C835}" dt="2025-03-31T05:18:09.349" v="251" actId="1038"/>
          <ac:picMkLst>
            <pc:docMk/>
            <pc:sldMk cId="0" sldId="257"/>
            <ac:picMk id="62" creationId="{079F847D-AF80-AA27-4F27-6BA16B2F4F1D}"/>
          </ac:picMkLst>
        </pc:picChg>
        <pc:picChg chg="add mod">
          <ac:chgData name="younbum lee" userId="42a987963fdb71b3" providerId="LiveId" clId="{042A8334-F44E-463B-86AF-9721B6C4C835}" dt="2025-03-31T05:17:00.927" v="243" actId="688"/>
          <ac:picMkLst>
            <pc:docMk/>
            <pc:sldMk cId="0" sldId="257"/>
            <ac:picMk id="64" creationId="{607636E6-663F-0326-D143-1890602C2FA2}"/>
          </ac:picMkLst>
        </pc:picChg>
        <pc:picChg chg="add mod">
          <ac:chgData name="younbum lee" userId="42a987963fdb71b3" providerId="LiveId" clId="{042A8334-F44E-463B-86AF-9721B6C4C835}" dt="2025-03-31T05:18:11.220" v="252" actId="1038"/>
          <ac:picMkLst>
            <pc:docMk/>
            <pc:sldMk cId="0" sldId="257"/>
            <ac:picMk id="67" creationId="{FC7259EA-81E2-2CBA-FF29-33D87DC79E26}"/>
          </ac:picMkLst>
        </pc:picChg>
        <pc:picChg chg="add mod">
          <ac:chgData name="younbum lee" userId="42a987963fdb71b3" providerId="LiveId" clId="{042A8334-F44E-463B-86AF-9721B6C4C835}" dt="2025-03-31T05:16:02.786" v="239" actId="571"/>
          <ac:picMkLst>
            <pc:docMk/>
            <pc:sldMk cId="0" sldId="257"/>
            <ac:picMk id="68" creationId="{38CF4743-39C0-33D9-241C-01CE30867157}"/>
          </ac:picMkLst>
        </pc:picChg>
        <pc:picChg chg="add mod">
          <ac:chgData name="younbum lee" userId="42a987963fdb71b3" providerId="LiveId" clId="{042A8334-F44E-463B-86AF-9721B6C4C835}" dt="2025-03-31T05:16:02.786" v="239" actId="571"/>
          <ac:picMkLst>
            <pc:docMk/>
            <pc:sldMk cId="0" sldId="257"/>
            <ac:picMk id="69" creationId="{CEAD9B4E-5C5E-9841-2F8D-E52879AE19E4}"/>
          </ac:picMkLst>
        </pc:picChg>
        <pc:picChg chg="add mod">
          <ac:chgData name="younbum lee" userId="42a987963fdb71b3" providerId="LiveId" clId="{042A8334-F44E-463B-86AF-9721B6C4C835}" dt="2025-03-31T05:16:02.786" v="239" actId="571"/>
          <ac:picMkLst>
            <pc:docMk/>
            <pc:sldMk cId="0" sldId="257"/>
            <ac:picMk id="70" creationId="{1807EB2D-94F1-C26D-D98C-997D807218F4}"/>
          </ac:picMkLst>
        </pc:picChg>
        <pc:picChg chg="add mod">
          <ac:chgData name="younbum lee" userId="42a987963fdb71b3" providerId="LiveId" clId="{042A8334-F44E-463B-86AF-9721B6C4C835}" dt="2025-03-31T05:16:02.786" v="239" actId="571"/>
          <ac:picMkLst>
            <pc:docMk/>
            <pc:sldMk cId="0" sldId="257"/>
            <ac:picMk id="71" creationId="{DDBAF29D-ED0A-50F8-910A-625F0F4F7869}"/>
          </ac:picMkLst>
        </pc:picChg>
        <pc:picChg chg="add mod">
          <ac:chgData name="younbum lee" userId="42a987963fdb71b3" providerId="LiveId" clId="{042A8334-F44E-463B-86AF-9721B6C4C835}" dt="2025-03-31T05:16:02.786" v="239" actId="571"/>
          <ac:picMkLst>
            <pc:docMk/>
            <pc:sldMk cId="0" sldId="257"/>
            <ac:picMk id="72" creationId="{86289A1B-EF7F-81C8-668F-01A752B034A7}"/>
          </ac:picMkLst>
        </pc:picChg>
      </pc:sldChg>
      <pc:sldChg chg="modSp mod">
        <pc:chgData name="younbum lee" userId="42a987963fdb71b3" providerId="LiveId" clId="{042A8334-F44E-463B-86AF-9721B6C4C835}" dt="2025-03-31T05:20:19.442" v="371" actId="20577"/>
        <pc:sldMkLst>
          <pc:docMk/>
          <pc:sldMk cId="0" sldId="258"/>
        </pc:sldMkLst>
        <pc:spChg chg="mod">
          <ac:chgData name="younbum lee" userId="42a987963fdb71b3" providerId="LiveId" clId="{042A8334-F44E-463B-86AF-9721B6C4C835}" dt="2025-03-31T05:18:48.558" v="253" actId="205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younbum lee" userId="42a987963fdb71b3" providerId="LiveId" clId="{042A8334-F44E-463B-86AF-9721B6C4C835}" dt="2025-03-31T05:20:19.442" v="371" actId="20577"/>
          <ac:spMkLst>
            <pc:docMk/>
            <pc:sldMk cId="0" sldId="258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2025-03-31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2025-03-31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(03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웃음치료로 즐거운 시간 보내셨습니다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28059" y="4643627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25642" y="5763502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04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077325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46082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사회적응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훈련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2025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04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E15B4B-93AE-18C7-5AEC-1B8E6B276806}"/>
              </a:ext>
            </a:extLst>
          </p:cNvPr>
          <p:cNvSpPr txBox="1"/>
          <p:nvPr/>
        </p:nvSpPr>
        <p:spPr>
          <a:xfrm>
            <a:off x="6096000" y="2973410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전신안마로</a:t>
            </a:r>
            <a:r>
              <a:rPr lang="ko-KR" altLang="en-US" sz="1500" b="1" dirty="0"/>
              <a:t> 즐거운 시간 보내셨습니다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6" name="그림 5" descr="실내, 가구, 의자, 천장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6BCA528-77A1-2156-1B11-AFF303EC8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8786">
            <a:off x="10878732" y="5795795"/>
            <a:ext cx="912000" cy="684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그림 9" descr="의류, 사람, 실내, 가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F0AB5AF-7546-B68E-81D6-D77BBC698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8786">
            <a:off x="9605118" y="4643627"/>
            <a:ext cx="912000" cy="68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그림 13" descr="실내, 천장, 가구, 의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FD1C534-A7F8-9201-CF50-23F06877F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03022">
            <a:off x="8331504" y="4643627"/>
            <a:ext cx="912000" cy="68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그림 15" descr="의류, 실내, 사람, 가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244C5AE-2772-CAE9-59E3-FB2F49B79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58786">
            <a:off x="7066943" y="4645744"/>
            <a:ext cx="912000" cy="68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그림 17" descr="실내, 의류, 가구, 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FF371A3-1BBB-70AF-B0E3-A3C1CA9F69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03022">
            <a:off x="10878732" y="4643627"/>
            <a:ext cx="912000" cy="68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그림 19" descr="의류, 테이블, 사람, 실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24E2E54-03E8-F276-2973-2BBDC3CBE6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03022">
            <a:off x="9605118" y="5783082"/>
            <a:ext cx="912000" cy="684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" name="그림 23" descr="의류, 사람, 실내, 장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BD356B-7F86-9D05-F918-76105520B1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58786">
            <a:off x="8331504" y="5795795"/>
            <a:ext cx="912000" cy="684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그림 26" descr="의류, 실내, 신발류, 사람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1359A7A-8E81-0E9E-01B7-F5A34CF32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03022">
            <a:off x="7066943" y="5795795"/>
            <a:ext cx="912000" cy="684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" name="그림 29" descr="의류, 사람, 실내, 신발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1DC1E8E-A7F4-87CB-5CF7-005058A66E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58786">
            <a:off x="8670954" y="2136457"/>
            <a:ext cx="912000" cy="68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" name="그림 40" descr="의류, 테이블, 실내, 사람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424DE8D-A415-4627-F771-89EC7013B6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058786">
            <a:off x="6131727" y="2136457"/>
            <a:ext cx="912000" cy="68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3" name="그림 52" descr="실내, 사람, 의류, 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F72BECA-4FDA-5264-7A18-CBEA72065D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403022">
            <a:off x="7396814" y="2136457"/>
            <a:ext cx="912000" cy="68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5" name="그림 54" descr="의류, 실내, 천장, 사람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1553435-99B7-0044-F041-C76F870104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403022">
            <a:off x="9944568" y="2136457"/>
            <a:ext cx="912000" cy="68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9" name="그림 58" descr="의류, 사람, 실내, 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94928F2-6486-2697-E0CE-53A4DD634C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058786">
            <a:off x="9944568" y="3410030"/>
            <a:ext cx="912000" cy="684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2" name="그림 61" descr="실내, 사람, 의류, 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79F847D-AF80-AA27-4F27-6BA16B2F4F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403022">
            <a:off x="8672428" y="3410030"/>
            <a:ext cx="912000" cy="684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4" name="그림 63" descr="실내, 벽, 사람, 의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07636E6-663F-0326-D143-1890602C2FA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403022">
            <a:off x="6150404" y="3410030"/>
            <a:ext cx="912000" cy="684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7" name="그림 66" descr="의류, 실내, 사람, 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C7259EA-81E2-2CBA-FF29-33D87DC79E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058786">
            <a:off x="7400289" y="3420626"/>
            <a:ext cx="912000" cy="684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071965"/>
            <a:ext cx="1839038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04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따뜻한 </a:t>
            </a:r>
            <a:r>
              <a:rPr lang="ko-KR" altLang="en-US" sz="1300" b="1">
                <a:latin typeface="+mj-ea"/>
                <a:ea typeface="+mj-ea"/>
              </a:rPr>
              <a:t>햇살과 피어나는 꽃과 </a:t>
            </a:r>
            <a:r>
              <a:rPr lang="ko-KR" altLang="en-US" sz="1300" b="1" dirty="0">
                <a:latin typeface="+mj-ea"/>
                <a:ea typeface="+mj-ea"/>
              </a:rPr>
              <a:t>함께 꽃샘추위로 봄을 느끼는 </a:t>
            </a:r>
            <a:r>
              <a:rPr lang="en-US" altLang="ko-KR" sz="1300" b="1" dirty="0">
                <a:latin typeface="+mj-ea"/>
                <a:ea typeface="+mj-ea"/>
              </a:rPr>
              <a:t>4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536323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환절기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식중독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19787</TotalTime>
  <Words>286</Words>
  <Application>Microsoft Office PowerPoint</Application>
  <PresentationFormat>와이드스크린</PresentationFormat>
  <Paragraphs>77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younbum lee</cp:lastModifiedBy>
  <cp:revision>2119</cp:revision>
  <cp:lastPrinted>2024-12-24T01:57:32Z</cp:lastPrinted>
  <dcterms:created xsi:type="dcterms:W3CDTF">2019-08-02T01:02:04Z</dcterms:created>
  <dcterms:modified xsi:type="dcterms:W3CDTF">2025-03-31T05:58:49Z</dcterms:modified>
</cp:coreProperties>
</file>